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/>
              <a:t>Белфаст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4008" y="3429000"/>
            <a:ext cx="3672408" cy="2160240"/>
          </a:xfrm>
        </p:spPr>
        <p:txBody>
          <a:bodyPr/>
          <a:lstStyle/>
          <a:p>
            <a:pPr algn="l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Выполнила: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Студентка 248 группы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Тихонова Юлия</a:t>
            </a:r>
          </a:p>
          <a:p>
            <a:pPr algn="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77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781127"/>
            <a:ext cx="3096344" cy="3888432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Одной из самых популярных достопримечательностей является 10-метровая фигура «Большой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рыбы».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upload.wikimedia.org/wikipedia/commons/thumb/0/0e/Bigfish_Belfast_closeup.jpg/250px-Bigfish_Belfast_close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44824"/>
            <a:ext cx="436682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158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6856" y="2132856"/>
            <a:ext cx="3610284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Спасибо</a:t>
            </a:r>
          </a:p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внимание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4413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196752"/>
            <a:ext cx="6400800" cy="4289649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Бе́лфаст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 —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город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Северной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Ирландии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 устья 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Лагана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Ирландском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море. Белфаст — главный город (местопребывание правительства) и порт Северной Ирландии. Население — 579 554 жителя (2001).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9407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052736"/>
            <a:ext cx="6400800" cy="685800"/>
          </a:xfrm>
        </p:spPr>
        <p:txBody>
          <a:bodyPr/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988840"/>
            <a:ext cx="6400800" cy="367240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1177 году англичанин Джон де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Курси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возвел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замок на этом месте, однако фактическим появлением города считается 1609 год, когда король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Джэймс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начал заселения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Ольстера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английскими и шотландскими поселенцами. Сэр Артур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Чичестер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получил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 владение землю в Ольстере, включающую замок Белфаст, который в 1611 году он перестроил. Вокруг этого замка и возник небольшой городок.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777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0" y="1124744"/>
            <a:ext cx="6400800" cy="4536504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ru-RU" dirty="0"/>
              <a:t>В начале XVII века население Белфаста составляло где-то 1000 человек. Шерсть, кожа, зерновые, масло и солонина — все это экспортировалось в Англию, Шотландию и Францию. Позднее Белфаст начал активную торговлю с колониями в северной Америке и Индией. В конце XVII века население возросло до 1500—2000 человек из-за бежавших от преследований французских гугенотов, которые занимались льняным производством. В XVIII веке количество населения возрастало очень быстро. B 1800 году это были уже около 20 000 человек. Были основаны первые: газета в 1737 году, банк в 1752 году и театр в 1768 году. Также резко увеличилось производство и экспорт льна</a:t>
            </a:r>
            <a:r>
              <a:rPr lang="ru-RU" dirty="0" smtClean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60685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4695" y="1052736"/>
            <a:ext cx="4707426" cy="4608512"/>
          </a:xfrm>
        </p:spPr>
        <p:txBody>
          <a:bodyPr/>
          <a:lstStyle/>
          <a:p>
            <a:pPr indent="0">
              <a:buNone/>
            </a:pPr>
            <a:r>
              <a:rPr lang="ru-RU" dirty="0"/>
              <a:t>Основной отличительной чертой центра является площадь </a:t>
            </a:r>
            <a:r>
              <a:rPr lang="ru-RU" dirty="0" err="1"/>
              <a:t>Донегалл</a:t>
            </a:r>
            <a:r>
              <a:rPr lang="ru-RU" dirty="0"/>
              <a:t>, окруженная впечатляющими памятниками викторианской эпохи. На площади </a:t>
            </a:r>
            <a:r>
              <a:rPr lang="ru-RU" dirty="0" err="1"/>
              <a:t>Донегалл</a:t>
            </a:r>
            <a:r>
              <a:rPr lang="ru-RU" dirty="0"/>
              <a:t> расположена </a:t>
            </a:r>
            <a:r>
              <a:rPr lang="ru-RU" dirty="0" smtClean="0"/>
              <a:t>ратуш — </a:t>
            </a:r>
            <a:r>
              <a:rPr lang="ru-RU" dirty="0"/>
              <a:t>настоящий образец смешанных архитектурных стилей. Здесь также находится библиотека </a:t>
            </a:r>
            <a:r>
              <a:rPr lang="ru-RU" dirty="0" err="1"/>
              <a:t>Линен</a:t>
            </a:r>
            <a:r>
              <a:rPr lang="ru-RU" dirty="0"/>
              <a:t> </a:t>
            </a:r>
            <a:r>
              <a:rPr lang="ru-RU" dirty="0" smtClean="0"/>
              <a:t>Холл</a:t>
            </a:r>
            <a:r>
              <a:rPr lang="ru-RU" dirty="0"/>
              <a:t>,</a:t>
            </a:r>
            <a:r>
              <a:rPr lang="ru-RU" dirty="0" smtClean="0"/>
              <a:t> </a:t>
            </a:r>
            <a:r>
              <a:rPr lang="ru-RU" dirty="0"/>
              <a:t>в которой хранятся основные сокровища ирландской литературы.</a:t>
            </a:r>
            <a:endParaRPr lang="ru-RU" dirty="0"/>
          </a:p>
        </p:txBody>
      </p:sp>
      <p:pic>
        <p:nvPicPr>
          <p:cNvPr id="1026" name="Picture 2" descr="Belfast City Hall nig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9091" y="1124744"/>
            <a:ext cx="3275856" cy="492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29866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96752"/>
            <a:ext cx="7056784" cy="4392488"/>
          </a:xfrm>
        </p:spPr>
        <p:txBody>
          <a:bodyPr/>
          <a:lstStyle/>
          <a:p>
            <a:pPr indent="0">
              <a:buNone/>
            </a:pPr>
            <a:r>
              <a:rPr lang="ru-RU" dirty="0"/>
              <a:t>Район Хай </a:t>
            </a:r>
            <a:r>
              <a:rPr lang="ru-RU" dirty="0" err="1"/>
              <a:t>Сент</a:t>
            </a:r>
            <a:r>
              <a:rPr lang="ru-RU" dirty="0"/>
              <a:t> на севере Белфаста, известный под названием </a:t>
            </a:r>
            <a:r>
              <a:rPr lang="ru-RU" dirty="0" err="1"/>
              <a:t>Энтриз</a:t>
            </a:r>
            <a:r>
              <a:rPr lang="ru-RU" dirty="0"/>
              <a:t>, является старейшей его частью. Он был практически разрушен бомбежками во время Второй мировой войны, и в настоящее время здесь осталась только горстка пабов, отражающих дух прошлого. Здание Большой </a:t>
            </a:r>
            <a:r>
              <a:rPr lang="ru-RU" dirty="0" smtClean="0"/>
              <a:t>оперы</a:t>
            </a:r>
            <a:r>
              <a:rPr lang="ru-RU" dirty="0"/>
              <a:t> </a:t>
            </a:r>
            <a:r>
              <a:rPr lang="ru-RU" dirty="0" smtClean="0"/>
              <a:t>тоже </a:t>
            </a:r>
            <a:r>
              <a:rPr lang="ru-RU" dirty="0"/>
              <a:t>является достопримечательностью Белфаста. Оно несколько раз подвергалось бомбежкам, но было отреставрировано и теперь блещет богатством. История и культура города представлены в </a:t>
            </a:r>
            <a:r>
              <a:rPr lang="ru-RU" dirty="0" err="1"/>
              <a:t>Ольстерском</a:t>
            </a:r>
            <a:r>
              <a:rPr lang="ru-RU" dirty="0"/>
              <a:t> Музее рядом с университетом </a:t>
            </a:r>
            <a:r>
              <a:rPr lang="ru-RU" dirty="0" err="1"/>
              <a:t>Квинс</a:t>
            </a:r>
            <a:r>
              <a:rPr lang="ru-RU" dirty="0"/>
              <a:t>.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5667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020468"/>
            <a:ext cx="6552728" cy="1140409"/>
          </a:xfrm>
        </p:spPr>
        <p:txBody>
          <a:bodyPr>
            <a:normAutofit/>
          </a:bodyPr>
          <a:lstStyle/>
          <a:p>
            <a:pPr indent="0" algn="ctr">
              <a:buNone/>
            </a:pPr>
            <a:r>
              <a:rPr lang="ru-RU" sz="2400" dirty="0"/>
              <a:t> В пригороде Белфаста находится зоопарк</a:t>
            </a:r>
            <a:endParaRPr lang="ru-RU" sz="2400" dirty="0"/>
          </a:p>
        </p:txBody>
      </p:sp>
      <p:pic>
        <p:nvPicPr>
          <p:cNvPr id="3074" name="Picture 2" descr="http://upload.wikimedia.org/wikipedia/commons/thumb/4/45/Panda_enclosure_at_Chiang_Mai_zoo-KayEss-2.jpeg/250px-Panda_enclosure_at_Chiang_Mai_zoo-KayEss-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90673"/>
            <a:ext cx="5832648" cy="4386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3903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420888"/>
            <a:ext cx="2952328" cy="3240360"/>
          </a:xfrm>
        </p:spPr>
        <p:txBody>
          <a:bodyPr/>
          <a:lstStyle/>
          <a:p>
            <a:pPr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Титаник Белфаст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—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музей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и памятник морского наследия Белфаста на месте бывшей верфи 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Харланд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энд Вольф в районе Квартал Титаника. Открыт 1 апреля 2012 г.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upload.wikimedia.org/wikipedia/commons/thumb/4/44/Titanic_Belfast_side_view.jpg/250px-Titanic_Belfast_side_vi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320" y="2420888"/>
            <a:ext cx="457347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15816" y="1340767"/>
            <a:ext cx="34704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Титаник Белфаст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820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060848"/>
            <a:ext cx="2952328" cy="3600400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Замок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Белфаст, который теоретически относится к XII веку, но нынешнее строение было построено в 1870 году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www.destination360.com/contents/pictures/uk/belfast-cast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60848"/>
            <a:ext cx="4618132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782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53</TotalTime>
  <Words>126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Кутюр</vt:lpstr>
      <vt:lpstr>Белфаст</vt:lpstr>
      <vt:lpstr>Презентация PowerPoint</vt:lpstr>
      <vt:lpstr>История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Белфаст</dc:title>
  <dc:creator>Юлия</dc:creator>
  <cp:lastModifiedBy>Юлия</cp:lastModifiedBy>
  <cp:revision>8</cp:revision>
  <dcterms:created xsi:type="dcterms:W3CDTF">2013-10-03T13:32:38Z</dcterms:created>
  <dcterms:modified xsi:type="dcterms:W3CDTF">2013-10-03T14:36:40Z</dcterms:modified>
</cp:coreProperties>
</file>